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36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708920"/>
            <a:ext cx="5544616" cy="3307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39" y="1052736"/>
            <a:ext cx="5040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И за всем этим зорко следили давние недруги России -  поляки, шведы, татары, довольные ее ослаблением, готовые каждую минуту отхватить себе лакомый кусочек земли Русской.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455615" cy="243867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Боярское правительство договорилось с королем Польши Сигизмундом III о признании его сына Владислава русским царем, но на условиях независимости государственной жизни, православной церкви и национального быта. 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2363615" cy="31209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Реальной властью в российской столице обладали польские военачальники и их пособники из русских бояр. 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996952"/>
            <a:ext cx="3167583" cy="210719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Осознание этого факта привело к пробуждению русского народа. Он поднялся на борьбу за освобождение Отечества.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96952"/>
            <a:ext cx="3455615" cy="21338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Зимой 1611 года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Прокопий</a:t>
            </a:r>
            <a:r>
              <a:rPr lang="ru-RU" sz="1800" b="1" dirty="0" smtClean="0">
                <a:solidFill>
                  <a:srgbClr val="C00000"/>
                </a:solidFill>
              </a:rPr>
              <a:t> Ляпунов на рязанской земле организовал народное ополчение, к нему присоединились жители Нижнего Новгорода, Мурома, Ярославля, Вологды, Костромы и казаки. Весной ополчение подошло к Москве, москвичи поднялись на восстание. Но силы были неравны, и в результате первое ополчение потерпело поражение.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3024336" cy="23867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Центром освободительной борьбы с осени 1611 года становится Нижний Новгород. Нижегородский земский староста Кузьма Минин обратился к жителям города с призывом помочь всеми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527623" cy="27152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Благословение на поход патриоты получили в храме Предтечи в Нижнем Новгороде. Именно у этого святого места прозвучало воззвание Кузьмы Минина к народу, и собирались деньги на ополчение. Он первым пожертвовал немалые деньги. Примеру Минина последовали многие состоятельные люди.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101pEp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3394720" cy="26733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Затем стали рассылать грамоты по всей России с призывом к совместной борьбе. В Нижний Новгород стали стягиваться вооруженные отряды ополченцев со всех земель. Для объединенного войска нужен был твердый и решительный командующий, и выбор пал на 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780928"/>
            <a:ext cx="2454549" cy="32056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июле 1612 года ополчение выступило на Москву. Участники штурма продемонстрировали образец героизма,  сплоченности всего народа не зависимо от происхождения, вероисповедания, положения в обществе.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3311599" cy="22940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1612 года ополчение Минина и Пожарского полностью освободило столицу от врагов. Вот почему день 4 ноября признан Днём народного единства России.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rekom\Desktop\mininipozharskiy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80928"/>
            <a:ext cx="3383607" cy="2721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104456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Россия!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Ты не зря слыла для стран других загадкой,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Но не всегда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Была судьба страны великой гладкой.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 радость,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 печаль царила над Россией,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часто защищала сталь ее озера синие.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Над страной кружились черным вороном,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Плечом к плечу вставал народ,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Чтобы сразиться с ворогом.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были у большой страны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Героев  поколения,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Мы вспоминаем в День единства их с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волнением!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_народного_единства_!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08920"/>
            <a:ext cx="2183478" cy="32238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45638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Ушли в историю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Цари менялись и народы,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Но время смутное,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Русь не забудет никогда!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Победой вписана строка,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славит стих былых героев,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Поверг народ врагов – изгоев,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Обрёл свободу на века!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 И поднималась Русь с колен,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руках с иконой перед битвой,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Благословлённая молитвой,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Под звон грядущих перемен.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Деревни, сёла, города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поклоном русскому народу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Сегодня празднуют свободу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День единства навсегда!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rekom\Desktop\04332ce9a3111416219496870e9bc2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Память о героях ополчения увековечена в Нижнем Новгороде. В честь их названы улицы и центральная площадь города. Площадь Минина и Пожарского стала местом главных городских торжеств и зрелищных мероприятий.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rekom\Desktop\7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24944"/>
            <a:ext cx="3383607" cy="25377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А в Москве в 1818 году был установлен скульптурный памятник с изображением героев (работа Ивана Петровича 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Мартоса</a:t>
            </a:r>
            <a:r>
              <a:rPr lang="ru-RU" sz="1800" b="1" dirty="0" smtClean="0">
                <a:solidFill>
                  <a:srgbClr val="C00000"/>
                </a:solidFill>
              </a:rPr>
              <a:t>). На памятнике выбита надпись: «Гражданину Минину и князю Пожарскому благодарная Россия». В 2005 году копия этой скульптуры установлена в Нижнем Новгороде у старинного храма Предтечи.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rekom\Desktop\fotosbornik_ru_4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599631" cy="269972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с 2005 года отмечается как “День народного единства”. Это вовсе не новый праздник, а возвращение к старой традиции. Празднование Пресвятой Богородице, в честь Её иконы, именуемой “Казанской”, установлено в этот день в благодарность за избавление Москвы и всей России от нашествия поляков в 1612 году.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rekom\Desktop\60805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36912"/>
            <a:ext cx="2736303" cy="34477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ополчение, которое возглавлял князь Пожарский, был прислан из Казани чудотворный образ Пресвятой Богородицы. Зная, что бедствие получено за грехи, весь народ и ополчение наложили на себя трёхдневный пост и с молитвой обратились к Господу и Его Пречистой Матери за небесной помощью. И молитва была услышана.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rekom\Desktop\22783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80928"/>
            <a:ext cx="2419028" cy="32253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Празднование в честь Казанской иконы Пресвятой Богородицы установлено в 1649 году. И до наших дней эта икона особо почитается русским православным народом. Позже, из-за революции 1917 года и последующих за ней событий, традиция отмечать освобождение Москвы от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польско</a:t>
            </a:r>
            <a:r>
              <a:rPr lang="ru-RU" sz="1800" b="1" dirty="0" smtClean="0">
                <a:solidFill>
                  <a:srgbClr val="002060"/>
                </a:solidFill>
              </a:rPr>
              <a:t> - литовских интервентов прервалась, а сегодня снова восстановлена!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2963080" cy="322073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Поэтому 4 ноября для России – это двойной праздник: День народного единства и празднование в честь Казанской иконы Пресвятой Богородицы.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(видео «Я люблю тебя Россия»)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rekom\Desktop\1285150070_002-3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527623" cy="1538043"/>
          </a:xfrm>
          <a:prstGeom prst="rect">
            <a:avLst/>
          </a:prstGeom>
          <a:noFill/>
        </p:spPr>
      </p:pic>
      <p:pic>
        <p:nvPicPr>
          <p:cNvPr id="21507" name="Picture 3" descr="C:\Users\rekom\Desktop\e826536d751784c59e6497383a072b2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Каждый из нас может гордиться тем, что наша Родина – Россия, с ее белоствольными березами, пением птиц, журчанием ручейка...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rekom\Desktop\85606192_large_84576252_332557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744416" cy="23409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День единства будем рядом,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Будем вместе навсегда.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Все народности России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дальних сёлах, городах!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Вместе жить, работать, строить,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Сеять хлеб, растить детей,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Созидать, любить и спорить,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Охранять покой людей,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Предков чтить, дела их помнить,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Войн, конфликтов избегать,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Чтобы счастьем жизнь наполнить,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 под мирным небом спать!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(видео «Уголок России)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rekom\Desktop\b4a0eb24f4096bb70769edfde50_pr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26805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Мы заканчиваем наше путешествие. Гордитесь своей страной, прославляйте её своими добрыми и нужными делами, хорошо учитесь, чтобы стать полезными Родине.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610744" cy="27067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Наша Родина – самое большое государство на земном шаре. Нашу страну омывают сразу три океана (Северный Ледовитый, Тихий, Атлантический). Она богата лесами. В её недрах залегают многочисленные полезные ископаемые.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0_8e74a_dbf774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671639" cy="25592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В России насчитывается более двух миллионов рек, а по количеству и разнообразию озёр, она занимает одно из первых мест в мире. Велика и богата наша Родина, но главное её богатство - люди.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rekom\Desktop\0378e6be322d10ff4f352fa17725e306027432f5_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600400" cy="26989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Учёные насчитывают в России 150 языков. Русским языком владеют, практически, все жители нашей страны. Россия – страна многонациональная, в ней проживают представители более ста наций и народностей. Люди исповедуют разные религии. 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125221213605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671639" cy="25568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85293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Это дата связана с освобождением Москвы силами народного ополчения под руководством Кузьмы Минина и Дмитрия Пожарского от польских интервентов в 1612 году.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96952"/>
            <a:ext cx="3167583" cy="23292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Стремясь преодолеть хозяйственную разруху, власти ужесточили политику закрепощения крестьян, увеличили налоговый гнет. Это вызывало протест народа.  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Верхушка общества была разобщена, между боярами и дворянами существовали противоречия.  Все это привело к ослаблению центральной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6550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266</TotalTime>
  <Words>1166</Words>
  <Application>Microsoft Office PowerPoint</Application>
  <PresentationFormat>Экран (4:3)</PresentationFormat>
  <Paragraphs>154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Шаблон5</vt:lpstr>
      <vt:lpstr>Презентация PowerPoint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User</cp:lastModifiedBy>
  <cp:revision>30</cp:revision>
  <dcterms:created xsi:type="dcterms:W3CDTF">2014-06-19T12:34:27Z</dcterms:created>
  <dcterms:modified xsi:type="dcterms:W3CDTF">2022-11-03T10:59:22Z</dcterms:modified>
</cp:coreProperties>
</file>